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0"/>
  </p:notesMasterIdLst>
  <p:sldIdLst>
    <p:sldId id="256" r:id="rId5"/>
    <p:sldId id="285" r:id="rId6"/>
    <p:sldId id="278" r:id="rId7"/>
    <p:sldId id="279" r:id="rId8"/>
    <p:sldId id="280" r:id="rId9"/>
    <p:sldId id="281" r:id="rId10"/>
    <p:sldId id="282" r:id="rId11"/>
    <p:sldId id="283" r:id="rId12"/>
    <p:sldId id="289" r:id="rId13"/>
    <p:sldId id="290" r:id="rId14"/>
    <p:sldId id="291" r:id="rId15"/>
    <p:sldId id="292" r:id="rId16"/>
    <p:sldId id="293" r:id="rId17"/>
    <p:sldId id="295" r:id="rId18"/>
    <p:sldId id="294" r:id="rId19"/>
    <p:sldId id="296" r:id="rId20"/>
    <p:sldId id="297" r:id="rId21"/>
    <p:sldId id="298" r:id="rId22"/>
    <p:sldId id="299" r:id="rId23"/>
    <p:sldId id="300" r:id="rId24"/>
    <p:sldId id="284" r:id="rId25"/>
    <p:sldId id="286" r:id="rId26"/>
    <p:sldId id="287" r:id="rId27"/>
    <p:sldId id="301" r:id="rId28"/>
    <p:sldId id="308" r:id="rId29"/>
    <p:sldId id="302" r:id="rId30"/>
    <p:sldId id="304" r:id="rId31"/>
    <p:sldId id="309" r:id="rId32"/>
    <p:sldId id="310" r:id="rId33"/>
    <p:sldId id="303" r:id="rId34"/>
    <p:sldId id="311" r:id="rId35"/>
    <p:sldId id="288" r:id="rId36"/>
    <p:sldId id="305" r:id="rId37"/>
    <p:sldId id="306" r:id="rId38"/>
    <p:sldId id="30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11/11/2019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ihui.name/knitr/options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markdown.rstudio.com/lesson-8.html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" TargetMode="External"/><Relationship Id="rId2" Type="http://schemas.openxmlformats.org/officeDocument/2006/relationships/hyperlink" Target="https://rstudio.cloud/spaces/36397/join?access_code=sVkAKq5o45zIeUMI2EhDJps3PgY5NF28X5UELrOf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flexdashboard/index.html" TargetMode="External"/><Relationship Id="rId2" Type="http://schemas.openxmlformats.org/officeDocument/2006/relationships/hyperlink" Target="https://rmarkdown.rstudio.com/formats.html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abalon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 smtClean="0">
                <a:solidFill>
                  <a:srgbClr val="FFFFFF"/>
                </a:solidFill>
              </a:rPr>
              <a:t>RMarkdown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2"/>
            <a:ext cx="7501650" cy="701477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Melinda Higgins, PhD; Research Professor – Emory University</a:t>
            </a:r>
          </a:p>
          <a:p>
            <a:r>
              <a:rPr lang="en-US" dirty="0">
                <a:solidFill>
                  <a:srgbClr val="FFFFFF"/>
                </a:solidFill>
              </a:rPr>
              <a:t>Alex Edwards, Research Informatics </a:t>
            </a:r>
            <a:r>
              <a:rPr lang="en-US" dirty="0" smtClean="0">
                <a:solidFill>
                  <a:srgbClr val="FFFFFF"/>
                </a:solidFill>
              </a:rPr>
              <a:t>Analyst – Emory University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 chunk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7323" b="15324"/>
          <a:stretch/>
        </p:blipFill>
        <p:spPr>
          <a:xfrm>
            <a:off x="1569339" y="1735931"/>
            <a:ext cx="8629650" cy="557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5938" y="2333685"/>
            <a:ext cx="95634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Begins with 3 </a:t>
            </a:r>
            <a:r>
              <a:rPr lang="en-US" sz="3600" dirty="0" err="1" smtClean="0"/>
              <a:t>backticks</a:t>
            </a:r>
            <a:r>
              <a:rPr lang="en-US" sz="3600" dirty="0" smtClean="0"/>
              <a:t> ```</a:t>
            </a:r>
          </a:p>
          <a:p>
            <a:r>
              <a:rPr lang="en-US" sz="3600" dirty="0" smtClean="0"/>
              <a:t>Followed by {r} to indicate r code will follow</a:t>
            </a:r>
          </a:p>
          <a:p>
            <a:r>
              <a:rPr lang="en-US" sz="3600" dirty="0" smtClean="0"/>
              <a:t>After r space type simple word to label the r chunk</a:t>
            </a:r>
          </a:p>
          <a:p>
            <a:r>
              <a:rPr lang="en-US" sz="3600" dirty="0" smtClean="0"/>
              <a:t>After comma KNITR options can be specified</a:t>
            </a:r>
          </a:p>
          <a:p>
            <a:endParaRPr lang="en-US" sz="3600" dirty="0"/>
          </a:p>
          <a:p>
            <a:r>
              <a:rPr lang="en-US" sz="3600" dirty="0" smtClean="0"/>
              <a:t>… add r code …</a:t>
            </a:r>
          </a:p>
          <a:p>
            <a:endParaRPr lang="en-US" sz="3600" dirty="0"/>
          </a:p>
          <a:p>
            <a:r>
              <a:rPr lang="en-US" sz="3600" dirty="0" smtClean="0"/>
              <a:t>End with 3 </a:t>
            </a:r>
            <a:r>
              <a:rPr lang="en-US" sz="3600" dirty="0" err="1" smtClean="0"/>
              <a:t>backticks</a:t>
            </a:r>
            <a:r>
              <a:rPr lang="en-US" sz="3600" dirty="0" smtClean="0"/>
              <a:t> ``` to end r code section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60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Knitr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57788" y="866804"/>
            <a:ext cx="6316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2"/>
              </a:rPr>
              <a:t>https://yihui.name/knitr/options/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90" y="2366420"/>
            <a:ext cx="10929938" cy="27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6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packages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92" y="2084832"/>
            <a:ext cx="10055543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other code and end chunk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1" y="2171698"/>
            <a:ext cx="9699308" cy="25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code inside </a:t>
            </a:r>
            <a:r>
              <a:rPr lang="en-US" dirty="0" err="1" smtClean="0"/>
              <a:t>rmarkdown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1" y="1102942"/>
            <a:ext cx="5267325" cy="557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593" y="2465134"/>
            <a:ext cx="33242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1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section of document text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62" r="11934"/>
          <a:stretch/>
        </p:blipFill>
        <p:spPr>
          <a:xfrm>
            <a:off x="385764" y="2156269"/>
            <a:ext cx="11137106" cy="31146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5750" y="2156269"/>
            <a:ext cx="5472113" cy="50835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84164" y="2047970"/>
            <a:ext cx="3638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HEADER – Level 2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49" y="2794443"/>
            <a:ext cx="11372851" cy="72742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79107" y="1541121"/>
            <a:ext cx="3065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Marked up text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749" y="3614843"/>
            <a:ext cx="11372851" cy="155008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03284" y="3979521"/>
            <a:ext cx="3367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Next code chunk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chunk run interactively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04974"/>
            <a:ext cx="11684291" cy="51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help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90512"/>
            <a:ext cx="10279380" cy="6073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352424"/>
            <a:ext cx="69437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8837" y="142876"/>
            <a:ext cx="8360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2"/>
              </a:rPr>
              <a:t>https://rmarkdown.rstudio.com/lesson-8.html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09637"/>
            <a:ext cx="9505950" cy="555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other chunks, Edit document, re-knit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cloud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561" y="3507930"/>
            <a:ext cx="11062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rstudio.cloud/spaces/36397/join?access_code=sVkAKq5o45zIeUMI2EhDJps3PgY5NF28X5UELrOf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761435" y="2008314"/>
            <a:ext cx="4245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3"/>
              </a:rPr>
              <a:t>https://rstudio.cloud</a:t>
            </a:r>
            <a:r>
              <a:rPr lang="en-US" sz="3600" dirty="0" smtClean="0">
                <a:hlinkClick r:id="rId3"/>
              </a:rPr>
              <a:t>/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996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3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options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36" y="1598101"/>
            <a:ext cx="7524656" cy="525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2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options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276474"/>
            <a:ext cx="71532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3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options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271462"/>
            <a:ext cx="7127558" cy="6340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20" y="271461"/>
            <a:ext cx="7154228" cy="634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slide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Open rmarkdown02.rmd</a:t>
            </a:r>
          </a:p>
          <a:p>
            <a:endParaRPr lang="en-US" sz="3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/>
              <a:t> </a:t>
            </a:r>
            <a:r>
              <a:rPr lang="en-US" sz="3600" dirty="0" smtClean="0"/>
              <a:t>notice that YAML creates title slide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/>
              <a:t> notice ## Header level 2 begins new slide</a:t>
            </a:r>
          </a:p>
        </p:txBody>
      </p:sp>
    </p:spTree>
    <p:extLst>
      <p:ext uri="{BB962C8B-B14F-4D97-AF65-F5344CB8AC3E}">
        <p14:creationId xmlns:p14="http://schemas.microsoft.com/office/powerpoint/2010/main" val="40717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– slide formats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Knit to HTML (</a:t>
            </a:r>
            <a:r>
              <a:rPr lang="en-US" sz="3600" dirty="0" err="1" smtClean="0"/>
              <a:t>ioslides</a:t>
            </a:r>
            <a:r>
              <a:rPr lang="en-US" sz="3600" dirty="0" smtClean="0"/>
              <a:t>)</a:t>
            </a:r>
          </a:p>
          <a:p>
            <a:endParaRPr lang="en-US" sz="3600" dirty="0"/>
          </a:p>
          <a:p>
            <a:r>
              <a:rPr lang="en-US" sz="3600" dirty="0" smtClean="0"/>
              <a:t>Try other formats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1885950"/>
            <a:ext cx="39338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with parameters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4128" y="2084832"/>
            <a:ext cx="11037884" cy="42245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Open rmarkdown03a.rmd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81" t="5336" b="3572"/>
          <a:stretch/>
        </p:blipFill>
        <p:spPr>
          <a:xfrm>
            <a:off x="2757486" y="2986087"/>
            <a:ext cx="6553199" cy="36433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3188" y="5300662"/>
            <a:ext cx="3000375" cy="100869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57971" y="5481844"/>
            <a:ext cx="5753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Add parameters to document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params</a:t>
            </a:r>
            <a:r>
              <a:rPr lang="en-US" dirty="0" smtClean="0"/>
              <a:t> in document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084832"/>
            <a:ext cx="11420475" cy="42957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1318" y="3584449"/>
            <a:ext cx="6877329" cy="112202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422775" y="4975411"/>
            <a:ext cx="2218765" cy="48409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Knit with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Knit with parameters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612" y="380429"/>
            <a:ext cx="38385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3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“M”, “F”, or “I”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966787"/>
            <a:ext cx="6024563" cy="56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3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878"/>
          <a:stretch/>
        </p:blipFill>
        <p:spPr>
          <a:xfrm>
            <a:off x="1165888" y="735805"/>
            <a:ext cx="9860224" cy="6122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74820" y="141161"/>
            <a:ext cx="6042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3"/>
              </a:rPr>
              <a:t>https://rmarkdown.rstudio.com/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07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with parameters – pick list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9728" y="1909483"/>
            <a:ext cx="9720073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Open rmarkdown03b.rmd</a:t>
            </a:r>
          </a:p>
          <a:p>
            <a:endParaRPr lang="en-US" sz="3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/>
              <a:t> YAML updated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/>
              <a:t> </a:t>
            </a:r>
            <a:r>
              <a:rPr lang="en-US" sz="3600" dirty="0" smtClean="0"/>
              <a:t>create pull down box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/>
              <a:t> </a:t>
            </a:r>
            <a:r>
              <a:rPr lang="en-US" sz="3600" dirty="0" smtClean="0"/>
              <a:t>“shiny” under-the-hood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148" y="1599629"/>
            <a:ext cx="6318157" cy="52006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28436" y="3732366"/>
            <a:ext cx="5882246" cy="267515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Knit with parameters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66978" y="2084832"/>
            <a:ext cx="4333685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/>
              <a:t> Pulldown list added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/>
              <a:t> Interface created with shiny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64" y="1000125"/>
            <a:ext cx="6053138" cy="55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r>
              <a:rPr lang="en-US" dirty="0" smtClean="0"/>
              <a:t> </a:t>
            </a:r>
            <a:r>
              <a:rPr lang="en-US" dirty="0" smtClean="0"/>
              <a:t>– other formats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4128" y="2084832"/>
            <a:ext cx="10824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rmarkdown.rstudio.com/formats.html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Dashboards</a:t>
            </a:r>
          </a:p>
          <a:p>
            <a:endParaRPr lang="en-US" sz="3600" dirty="0"/>
          </a:p>
          <a:p>
            <a:r>
              <a:rPr lang="en-US" sz="3600" dirty="0">
                <a:hlinkClick r:id="rId3"/>
              </a:rPr>
              <a:t>https://rmarkdown.rstudio.com/flexdashboard/index.html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90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Flexdashboard</a:t>
            </a:r>
            <a:r>
              <a:rPr lang="en-US" dirty="0" smtClean="0"/>
              <a:t> – install package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637" y="338137"/>
            <a:ext cx="7324725" cy="6181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77" y="340042"/>
            <a:ext cx="6103620" cy="61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0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Flexdashboard</a:t>
            </a:r>
            <a:r>
              <a:rPr lang="en-US" dirty="0" smtClean="0"/>
              <a:t> template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288" y="1713755"/>
            <a:ext cx="5639752" cy="499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dashboards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Open rmarkdown04a.rmd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 smtClean="0"/>
              <a:t> knit to </a:t>
            </a:r>
            <a:r>
              <a:rPr lang="en-US" sz="3600" dirty="0" err="1" smtClean="0"/>
              <a:t>flex_dashboard</a:t>
            </a:r>
            <a:endParaRPr lang="en-US" sz="3600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sz="3600" dirty="0"/>
          </a:p>
          <a:p>
            <a:r>
              <a:rPr lang="en-US" sz="3600" dirty="0"/>
              <a:t>Open </a:t>
            </a:r>
            <a:r>
              <a:rPr lang="en-US" sz="3600" dirty="0" smtClean="0"/>
              <a:t>rmarkdown04b.rmd</a:t>
            </a:r>
            <a:endParaRPr lang="en-US" sz="36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3600" dirty="0"/>
              <a:t> knit to </a:t>
            </a:r>
            <a:r>
              <a:rPr lang="en-US" sz="3600" dirty="0" err="1"/>
              <a:t>flex_dashboard</a:t>
            </a:r>
            <a:endParaRPr lang="en-US" sz="3600" dirty="0"/>
          </a:p>
          <a:p>
            <a:pPr>
              <a:buFont typeface="Wingdings" panose="05000000000000000000" pitchFamily="2" charset="2"/>
              <a:buChar char="v"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587" y="2084832"/>
            <a:ext cx="39528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/>
              <a:t>Simple R script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 smtClean="0"/>
              <a:t>Rmarkdown</a:t>
            </a:r>
            <a:r>
              <a:rPr lang="en-US" sz="4000" dirty="0" smtClean="0"/>
              <a:t> document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 smtClean="0"/>
              <a:t>Rmarkdown</a:t>
            </a:r>
            <a:r>
              <a:rPr lang="en-US" sz="4000" dirty="0" smtClean="0"/>
              <a:t> Slides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 smtClean="0"/>
              <a:t>Rmarkdown</a:t>
            </a:r>
            <a:r>
              <a:rPr lang="en-US" sz="4000" dirty="0" smtClean="0"/>
              <a:t> with custom parameters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err="1" smtClean="0"/>
              <a:t>Rmarkdown</a:t>
            </a:r>
            <a:r>
              <a:rPr lang="en-US" sz="4000" dirty="0" smtClean="0"/>
              <a:t> Dashboard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644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781" y="1071563"/>
            <a:ext cx="9596438" cy="56435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6464" y="162685"/>
            <a:ext cx="9019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3"/>
              </a:rPr>
              <a:t>https://archive.ics.uci.edu/ml/datasets/abalone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6313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Rscript.r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1662112"/>
            <a:ext cx="10440139" cy="51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Rmarkdown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4" y="0"/>
            <a:ext cx="8301038" cy="68151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71950" y="521494"/>
            <a:ext cx="3143250" cy="12573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86638" y="929973"/>
            <a:ext cx="1297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YAML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1950" y="1902618"/>
            <a:ext cx="7772400" cy="38266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53576" y="2148554"/>
            <a:ext cx="1702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R CODE</a:t>
            </a:r>
          </a:p>
          <a:p>
            <a:r>
              <a:rPr lang="en-US" sz="3600" b="1" dirty="0" smtClean="0">
                <a:solidFill>
                  <a:srgbClr val="7030A0"/>
                </a:solidFill>
              </a:rPr>
              <a:t>CHUNK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95750" y="5789389"/>
            <a:ext cx="7848600" cy="95431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2231" y="5832251"/>
            <a:ext cx="3507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“Marked” up text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2729" y="2346882"/>
            <a:ext cx="4763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Open rmarkdown01.rmd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405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“KNIT” the document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301" y="1770682"/>
            <a:ext cx="4657725" cy="4162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4951" y="6002502"/>
            <a:ext cx="313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Try all 3 options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2" y="1957387"/>
            <a:ext cx="72294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3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</a:t>
            </a:r>
            <a:r>
              <a:rPr lang="en-US" dirty="0" err="1" smtClean="0"/>
              <a:t>yaml</a:t>
            </a:r>
            <a:r>
              <a:rPr lang="en-US" dirty="0" smtClean="0"/>
              <a:t> and re-knit document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89" y="2897982"/>
            <a:ext cx="8134350" cy="3638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6048" y="2023050"/>
            <a:ext cx="871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Change author and date and re-knit document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997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321</Words>
  <Application>Microsoft Office PowerPoint</Application>
  <PresentationFormat>Widescreen</PresentationFormat>
  <Paragraphs>89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Tw Cen MT</vt:lpstr>
      <vt:lpstr>Tw Cen MT Condensed</vt:lpstr>
      <vt:lpstr>Wingdings</vt:lpstr>
      <vt:lpstr>Wingdings 3</vt:lpstr>
      <vt:lpstr>Integral</vt:lpstr>
      <vt:lpstr>RMarkdown</vt:lpstr>
      <vt:lpstr>Rstudio cloud</vt:lpstr>
      <vt:lpstr>PowerPoint Presentation</vt:lpstr>
      <vt:lpstr>Outline</vt:lpstr>
      <vt:lpstr>PowerPoint Presentation</vt:lpstr>
      <vt:lpstr>Rscript.r</vt:lpstr>
      <vt:lpstr>Rmarkdown</vt:lpstr>
      <vt:lpstr>“KNIT” the document</vt:lpstr>
      <vt:lpstr>Edit yaml and re-knit document</vt:lpstr>
      <vt:lpstr>First r chunk</vt:lpstr>
      <vt:lpstr>Knitr options</vt:lpstr>
      <vt:lpstr>Load packages</vt:lpstr>
      <vt:lpstr>Add other code and end chunk</vt:lpstr>
      <vt:lpstr>Run code inside rmarkdown</vt:lpstr>
      <vt:lpstr>Add a section of document text</vt:lpstr>
      <vt:lpstr>R chunk run interactively</vt:lpstr>
      <vt:lpstr>Rmarkdown help</vt:lpstr>
      <vt:lpstr>PowerPoint Presentation</vt:lpstr>
      <vt:lpstr>Run other chunks, Edit document, re-knit</vt:lpstr>
      <vt:lpstr>PowerPoint Presentation</vt:lpstr>
      <vt:lpstr>Rmarkdown options</vt:lpstr>
      <vt:lpstr>Rmarkdown options</vt:lpstr>
      <vt:lpstr>Rmarkdown options</vt:lpstr>
      <vt:lpstr>Rmarkdown slide format</vt:lpstr>
      <vt:lpstr>Rmarkdown – slide formats</vt:lpstr>
      <vt:lpstr>Rmarkdown with parameters</vt:lpstr>
      <vt:lpstr>Use params in document</vt:lpstr>
      <vt:lpstr>Knit with params</vt:lpstr>
      <vt:lpstr>Type “M”, “F”, or “I”</vt:lpstr>
      <vt:lpstr>Rmarkdown with parameters – pick list</vt:lpstr>
      <vt:lpstr>Knit with parameters</vt:lpstr>
      <vt:lpstr>Rmarkdown – other formats</vt:lpstr>
      <vt:lpstr>Flexdashboard – install package</vt:lpstr>
      <vt:lpstr>Flexdashboard template</vt:lpstr>
      <vt:lpstr>Explore dashboards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2019-11-11T20:02:11Z</dcterms:created>
  <dcterms:modified xsi:type="dcterms:W3CDTF">2019-11-12T03:18:10Z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